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media1.mp4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78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83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42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8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394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53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51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41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899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02DF4-18BE-4AC2-9038-F6CCEF4F55F6}" type="datetimeFigureOut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D3A4E-40BD-4ECA-9B31-8CB15439C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30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Video 46" descr="Graphs And Numbers">
            <a:extLst>
              <a:ext uri="{FF2B5EF4-FFF2-40B4-BE49-F238E27FC236}">
                <a16:creationId xmlns:a16="http://schemas.microsoft.com/office/drawing/2014/main" id="{FA780F9C-6136-F131-B708-9AFECDBCF0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284" r="1" b="1"/>
          <a:stretch/>
        </p:blipFill>
        <p:spPr>
          <a:xfrm>
            <a:off x="1" y="0"/>
            <a:ext cx="12191999" cy="6857990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800" b="1" dirty="0"/>
              <a:t> DEMOGRAPHIC CHANGES IN THE USA.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/>
              <a:t>By</a:t>
            </a:r>
          </a:p>
          <a:p>
            <a:r>
              <a:rPr lang="en-US" dirty="0"/>
              <a:t>KEERTHI REDDY CHIMMULA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463D333-1516-4AB5-518F-C01491A0716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26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47"/>
    </mc:Choice>
    <mc:Fallback>
      <p:transition spd="slow" advTm="7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00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7" objId="47"/>
        <p14:stopEvt time="7442" objId="4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Demographic Dashboard project aimed to offer a comprehensive overview of demographic data for each US state.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Python modules including Pandas, Matplotlib, Seaborn, 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create an interactive application.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was to visualize demographic parameters such as population distribution, unemployment rates, income levels, and racial demographics.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294E1DA-4E93-EDAE-9E31-4D9035C2C6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562" b="-445"/>
          <a:stretch/>
        </p:blipFill>
        <p:spPr>
          <a:xfrm>
            <a:off x="7256515" y="909081"/>
            <a:ext cx="3809434" cy="507173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E6A3656-9C62-A31C-3196-534ADB6463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75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81"/>
    </mc:Choice>
    <mc:Fallback>
      <p:transition spd="slow" advTm="24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b="1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 fontScale="85000" lnSpcReduction="10000"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Loading and Preprocessing: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Pandas for loading and preprocessing the demographic dataset.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Addressed missing values and aggregated data by state for in-depth analysis.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Techniques: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Leveraged Matplotlib and Seaborn for visualizing demographic data.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Employed histograms, correlation heatmaps, and bar plots to represent various demographic parameters.</a:t>
            </a:r>
          </a:p>
          <a:p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Interactive Web Application: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convert analysis into a browser-based interactive web application.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Offered user-friendly interface for exploring demographic data with ease.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Analysis: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Employed statistical approaches such as averaging and aggregation for obtaining insights.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Calculated average income level and unemployment rate for each state.</a:t>
            </a:r>
          </a:p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Modularization and Code Organization: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Divided code into functions for readability and modularity.</a:t>
            </a:r>
          </a:p>
          <a:p>
            <a:pPr lvl="1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Git version control and thorough documentation for effective collaboration and understanding.</a:t>
            </a:r>
          </a:p>
          <a:p>
            <a:pPr lvl="1"/>
            <a:endParaRPr lang="en-US" sz="900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9528D95C-EE71-17E7-6CB1-BDA161F995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48" r="9201" b="-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6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B3181E7-6CAB-ED55-F91E-D5CBBF592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6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82"/>
    </mc:Choice>
    <mc:Fallback>
      <p:transition spd="slow" advTm="58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b="1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California stands out as home to sizable Hispanic, Asian, and Native American populations.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states like Idaho, Maine, Hawaii, and Alaska reveals distinct demographic dynamics and migration patterns.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Implications: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demographic distributions is crucial for developing inclusive policies tailored to specific community needs.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Embracing diversity and acknowledging demographic variations can lead to more just and prosperous societies.</a:t>
            </a:r>
          </a:p>
        </p:txBody>
      </p:sp>
      <p:pic>
        <p:nvPicPr>
          <p:cNvPr id="17" name="Picture 16" descr="Digital numbers art">
            <a:extLst>
              <a:ext uri="{FF2B5EF4-FFF2-40B4-BE49-F238E27FC236}">
                <a16:creationId xmlns:a16="http://schemas.microsoft.com/office/drawing/2014/main" id="{7839AB6C-5125-F608-DE35-3165DC6E02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96" r="3606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557F9C-E65D-E120-A00E-CD98468CCF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65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53"/>
    </mc:Choice>
    <mc:Fallback>
      <p:transition spd="slow" advTm="44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FUTURE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Expansions: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 of predictive modeling approaches to enhance analytical capabilities.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investigation of demographic patterns using additional data sources such as census and health information.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of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Continual refinement and optimization of the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 to improve user-friendliness and accessibility.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Development: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Opportunities for extending the project beyond descriptive analytics to incorporate predictive modeling and broader data analysis techniques.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8674D4-0AAA-8531-5D80-FD6D39B867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26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75"/>
    </mc:Choice>
    <mc:Fallback>
      <p:transition spd="slow" advTm="29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bulbs with a yellow one standing out">
            <a:extLst>
              <a:ext uri="{FF2B5EF4-FFF2-40B4-BE49-F238E27FC236}">
                <a16:creationId xmlns:a16="http://schemas.microsoft.com/office/drawing/2014/main" id="{996C282E-2C57-20BC-094B-0F70D66CED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736" r="31605" b="-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b="1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Effectiveness: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interactive application developed as part of the Demographic Dashboard project effectively provided a comprehensive summary of demographic information for each US state.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Implications: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demographic distributions is crucial for well-informed policy-making and addressing the specific needs of diverse communities across the US.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Directions: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areas for future development include predictive modeling, incorporation of additional data sources, and ongoing optimization of the application for wider accessibility.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Closing Statement: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leveraging Python libraries and systematic methodologies, the project laid the foundation for informed decision-making and inclusive policy development in response to demographic trends.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08334CF-4EEA-31C1-220A-1F7055530C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878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22"/>
    </mc:Choice>
    <mc:Fallback>
      <p:transition spd="slow" advTm="35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460</Words>
  <Application>Microsoft Office PowerPoint</Application>
  <PresentationFormat>Widescreen</PresentationFormat>
  <Paragraphs>48</Paragraphs>
  <Slides>6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 DEMOGRAPHIC CHANGES IN THE USA.</vt:lpstr>
      <vt:lpstr>INTRODUCTION</vt:lpstr>
      <vt:lpstr>METHODOLOGY</vt:lpstr>
      <vt:lpstr>RESULTS</vt:lpstr>
      <vt:lpstr>FUTURE PLANS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Demographic changes in the USA.</dc:title>
  <dc:creator>GOAT</dc:creator>
  <cp:lastModifiedBy>KEERTHI REDDY</cp:lastModifiedBy>
  <cp:revision>5</cp:revision>
  <dcterms:created xsi:type="dcterms:W3CDTF">2024-05-11T00:18:39Z</dcterms:created>
  <dcterms:modified xsi:type="dcterms:W3CDTF">2024-05-14T00:02:47Z</dcterms:modified>
</cp:coreProperties>
</file>

<file path=docProps/thumbnail.jpeg>
</file>